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7.jpg" ContentType="image/jpeg"/>
  <Override PartName="/ppt/media/image1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2" r:id="rId4"/>
    <p:sldId id="264" r:id="rId5"/>
    <p:sldId id="257" r:id="rId6"/>
    <p:sldId id="259" r:id="rId7"/>
    <p:sldId id="269" r:id="rId8"/>
    <p:sldId id="266" r:id="rId9"/>
    <p:sldId id="273" r:id="rId10"/>
    <p:sldId id="265" r:id="rId11"/>
    <p:sldId id="268" r:id="rId12"/>
    <p:sldId id="270" r:id="rId13"/>
    <p:sldId id="271" r:id="rId14"/>
    <p:sldId id="27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84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51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32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5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49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05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3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76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0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A85B-4851-4266-9DC9-F6B6FF0295CD}" type="datetimeFigureOut">
              <a:rPr lang="en-US" smtClean="0"/>
              <a:t>12/18/2015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3851D-30A9-4C6C-8556-3FF2DAB4C3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0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Texture Synthesis</a:t>
            </a:r>
            <a:br>
              <a:rPr lang="en-US" dirty="0" smtClean="0"/>
            </a:br>
            <a:r>
              <a:rPr lang="en-US" dirty="0" smtClean="0"/>
              <a:t>through Image Composition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Mike </a:t>
            </a:r>
            <a:r>
              <a:rPr lang="en-US" dirty="0" err="1" smtClean="0"/>
              <a:t>Meli</a:t>
            </a:r>
            <a:r>
              <a:rPr lang="en-US" dirty="0" smtClean="0"/>
              <a:t> and Matt Mahoney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73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41" y="0"/>
            <a:ext cx="11037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11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4" y="0"/>
            <a:ext cx="11144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873"/>
            <a:ext cx="6096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59873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03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41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1133204"/>
            <a:ext cx="5789613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432" y="2098917"/>
            <a:ext cx="2438198" cy="241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4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3" y="-6927"/>
            <a:ext cx="6864927" cy="686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12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398" y="1693719"/>
            <a:ext cx="8977878" cy="33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5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6823"/>
            <a:ext cx="4399110" cy="4399110"/>
          </a:xfrm>
          <a:prstGeom prst="rect">
            <a:avLst/>
          </a:prstGeom>
        </p:spPr>
      </p:pic>
      <p:pic>
        <p:nvPicPr>
          <p:cNvPr id="1026" name="Picture 2" descr="Inline imag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976" y="850366"/>
            <a:ext cx="4312024" cy="43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line imag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78" y="2748502"/>
            <a:ext cx="775140" cy="7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lus 4"/>
          <p:cNvSpPr/>
          <p:nvPr/>
        </p:nvSpPr>
        <p:spPr>
          <a:xfrm>
            <a:off x="4607539" y="2664301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qual 5"/>
          <p:cNvSpPr/>
          <p:nvPr/>
        </p:nvSpPr>
        <p:spPr>
          <a:xfrm>
            <a:off x="6757147" y="2658538"/>
            <a:ext cx="914400" cy="9144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0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48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8" y="0"/>
            <a:ext cx="4655231" cy="2857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41" y="479127"/>
            <a:ext cx="2958276" cy="1966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95" y="4000129"/>
            <a:ext cx="4655230" cy="2857871"/>
          </a:xfrm>
          <a:prstGeom prst="rect">
            <a:avLst/>
          </a:prstGeom>
        </p:spPr>
      </p:pic>
      <p:sp>
        <p:nvSpPr>
          <p:cNvPr id="8" name="Plus 7"/>
          <p:cNvSpPr/>
          <p:nvPr/>
        </p:nvSpPr>
        <p:spPr>
          <a:xfrm>
            <a:off x="5563791" y="971734"/>
            <a:ext cx="914400" cy="91440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qual 8"/>
          <p:cNvSpPr/>
          <p:nvPr/>
        </p:nvSpPr>
        <p:spPr>
          <a:xfrm>
            <a:off x="5563791" y="2971800"/>
            <a:ext cx="914400" cy="914400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2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5" y="0"/>
            <a:ext cx="111711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39" y="0"/>
            <a:ext cx="1118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14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37" y="184631"/>
            <a:ext cx="4217955" cy="3050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738" y="184631"/>
            <a:ext cx="4217955" cy="3054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10" y="3613283"/>
            <a:ext cx="11021213" cy="305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6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783" y="151026"/>
            <a:ext cx="9026434" cy="67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547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</TotalTime>
  <Words>8</Words>
  <Application>Microsoft Office PowerPoint</Application>
  <PresentationFormat>Widescreen</PresentationFormat>
  <Paragraphs>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Texture Synthesis through Image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Mahoney</dc:creator>
  <cp:lastModifiedBy>Michael</cp:lastModifiedBy>
  <cp:revision>14</cp:revision>
  <dcterms:created xsi:type="dcterms:W3CDTF">2015-12-17T20:07:08Z</dcterms:created>
  <dcterms:modified xsi:type="dcterms:W3CDTF">2015-12-18T19:34:19Z</dcterms:modified>
</cp:coreProperties>
</file>